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58" r:id="rId13"/>
    <p:sldId id="259" r:id="rId14"/>
    <p:sldId id="260" r:id="rId15"/>
    <p:sldId id="273" r:id="rId16"/>
    <p:sldId id="270" r:id="rId17"/>
    <p:sldId id="271" r:id="rId18"/>
    <p:sldId id="272" r:id="rId19"/>
    <p:sldId id="269" r:id="rId20"/>
    <p:sldId id="274" r:id="rId21"/>
    <p:sldId id="275" r:id="rId22"/>
    <p:sldId id="284" r:id="rId23"/>
    <p:sldId id="285" r:id="rId24"/>
    <p:sldId id="290" r:id="rId25"/>
    <p:sldId id="292" r:id="rId26"/>
    <p:sldId id="294" r:id="rId27"/>
    <p:sldId id="293" r:id="rId28"/>
    <p:sldId id="286" r:id="rId29"/>
    <p:sldId id="287" r:id="rId30"/>
    <p:sldId id="288" r:id="rId31"/>
    <p:sldId id="295" r:id="rId32"/>
    <p:sldId id="29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BBAF3-DD9B-4AA1-A305-CEFCC9DB2A88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00080-DDD8-41FF-A32E-76C2FCD078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-102734" y="404664"/>
            <a:ext cx="952228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«Заповедными</a:t>
            </a:r>
          </a:p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тропами </a:t>
            </a:r>
            <a:r>
              <a:rPr lang="ru-RU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Белгородчины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allfons.ru/large/201502/374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296" y="0"/>
            <a:ext cx="918829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51720" y="1556792"/>
            <a:ext cx="51287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Народная тропа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9954" y="3573016"/>
            <a:ext cx="80882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Русская народная песня –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душа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Белгородчины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.ktokogda.com/iblock/3ce/3ce6416dbcbbc6ae6a95134e5cb285f0/f56c64f88d544d04de553043194cd987.jpg"/>
          <p:cNvPicPr>
            <a:picLocks noChangeAspect="1" noChangeArrowheads="1"/>
          </p:cNvPicPr>
          <p:nvPr/>
        </p:nvPicPr>
        <p:blipFill>
          <a:blip r:embed="rId2" cstate="print"/>
          <a:srcRect l="10497" t="15148"/>
          <a:stretch>
            <a:fillRect/>
          </a:stretch>
        </p:blipFill>
        <p:spPr bwMode="auto">
          <a:xfrm>
            <a:off x="30289" y="0"/>
            <a:ext cx="9084875" cy="537321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188" y="5103674"/>
            <a:ext cx="71513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русской песне живет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душа русского народа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magimigom.ru/wp-content/uploads/2016/11/berez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2060848"/>
            <a:ext cx="755623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ПОЭТИЧЕСКАЯ ТРОПА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272677"/>
            <a:ext cx="947653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Писатели выражают волю,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помыслы и чувствования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родного Белогорья…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allfons.ru/large/201502/374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296" y="0"/>
            <a:ext cx="918829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575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Владимир Молчанов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97488" y="3212976"/>
            <a:ext cx="57234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Валерий Черкесов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4501" y="4221088"/>
            <a:ext cx="48261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Юрий Макаров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5927" y="5157192"/>
            <a:ext cx="5946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Вячеслав Колесник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16115" y="5934670"/>
            <a:ext cx="7027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Владислав Шаповалов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74764" y="2204864"/>
            <a:ext cx="62171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Евгений Дубравный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28496" y="1268760"/>
            <a:ext cx="5021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Игорь Чернухин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playcast.ru/uploads/2015/04/15/1317119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06295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476672"/>
            <a:ext cx="765126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Историческая тропа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636912"/>
            <a:ext cx="667464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Белгородчина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</a:t>
            </a:r>
          </a:p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сторона моя родная! </a:t>
            </a:r>
          </a:p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Сколько пережить</a:t>
            </a:r>
          </a:p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тебе пришлось!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virtualrm.spb.ru/files/images/%2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5580112" cy="712683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-44130" y="1700808"/>
            <a:ext cx="9100055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 вехи</a:t>
            </a:r>
          </a:p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истории </a:t>
            </a:r>
            <a:r>
              <a:rPr lang="ru-RU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Белгородчины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2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c.pics.livejournal.com/mkoinov/28547105/117228/117228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172518" cy="62373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5890" y="0"/>
            <a:ext cx="901811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Белгородская засечная черта 17 век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http://cs5139.vkontakte.ru/u23134565/144590021/y_64e48b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0"/>
            <a:ext cx="3024336" cy="4037898"/>
          </a:xfrm>
          <a:prstGeom prst="rect">
            <a:avLst/>
          </a:prstGeom>
          <a:noFill/>
        </p:spPr>
      </p:pic>
      <p:pic>
        <p:nvPicPr>
          <p:cNvPr id="27652" name="Picture 4" descr="http://www.istpravda.ru/upload/iblock/5e3/5e34aa8696405e47766d02e93b8ee4b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2132856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52085" t="21847" r="18369" b="11901"/>
          <a:stretch>
            <a:fillRect/>
          </a:stretch>
        </p:blipFill>
        <p:spPr bwMode="auto">
          <a:xfrm>
            <a:off x="251520" y="0"/>
            <a:ext cx="48600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ttp://www.virtualrm.spb.ru/files/images/%205_6.preview%20big%20(250x25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0"/>
            <a:ext cx="2987824" cy="3086595"/>
          </a:xfrm>
          <a:prstGeom prst="rect">
            <a:avLst/>
          </a:prstGeom>
          <a:noFill/>
        </p:spPr>
      </p:pic>
      <p:pic>
        <p:nvPicPr>
          <p:cNvPr id="24580" name="Picture 4" descr="http://virtualrm.spb.ru/files/images/%20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995361"/>
            <a:ext cx="3024336" cy="38626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2372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Белгородский пехотный полк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antiquehistory.ru/attachments/Image/cb5c68b8.jpeg?template=gener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5679551"/>
          </a:xfrm>
          <a:prstGeom prst="rect">
            <a:avLst/>
          </a:prstGeom>
          <a:noFill/>
        </p:spPr>
      </p:pic>
      <p:sp>
        <p:nvSpPr>
          <p:cNvPr id="1026" name="AutoShape 2" descr="https://img-fotki.yandex.ru/get/195419/322689911.59/0_14d614_5216a6c5_XXXL.jpg"/>
          <p:cNvSpPr>
            <a:spLocks noChangeAspect="1" noChangeArrowheads="1"/>
          </p:cNvSpPr>
          <p:nvPr/>
        </p:nvSpPr>
        <p:spPr bwMode="auto">
          <a:xfrm>
            <a:off x="155575" y="-3382963"/>
            <a:ext cx="9410700" cy="7058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img-fotki.yandex.ru/get/195419/322689911.59/0_14d614_5216a6c5_XXXL.jpg"/>
          <p:cNvSpPr>
            <a:spLocks noChangeAspect="1" noChangeArrowheads="1"/>
          </p:cNvSpPr>
          <p:nvPr/>
        </p:nvSpPr>
        <p:spPr bwMode="auto">
          <a:xfrm>
            <a:off x="155575" y="-3382963"/>
            <a:ext cx="9410700" cy="7058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img-fotki.yandex.ru/get/195419/322689911.59/0_14d614_5216a6c5_XXXL.jpg"/>
          <p:cNvSpPr>
            <a:spLocks noChangeAspect="1" noChangeArrowheads="1"/>
          </p:cNvSpPr>
          <p:nvPr/>
        </p:nvSpPr>
        <p:spPr bwMode="auto">
          <a:xfrm>
            <a:off x="155575" y="-3382963"/>
            <a:ext cx="9410700" cy="7058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 descr="http://opoccuu.com/kurskb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04081" cy="3384376"/>
          </a:xfrm>
          <a:prstGeom prst="rect">
            <a:avLst/>
          </a:prstGeom>
          <a:noFill/>
        </p:spPr>
      </p:pic>
      <p:sp>
        <p:nvSpPr>
          <p:cNvPr id="4" name="AutoShape 6" descr="https://go4.imgsmail.ru/imgpreview?key=5194363fda47af1a&amp;mb=imgdb_preview_204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4" descr="http://e-news.su/uploads/posts/2015-07/1436695790_1436646563_prohorov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836713"/>
            <a:ext cx="9148221" cy="602128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2" y="0"/>
            <a:ext cx="73719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Танковое сражение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Прохоровском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поле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 descr="http://bgcnt.ru/assets/images/VESTNIK%202013/180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3810000" cy="2857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Picture 8" descr="http://www.belgdb.ru/assets/images/news/00.13/DSC047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6992"/>
            <a:ext cx="3563888" cy="26729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3068960"/>
            <a:ext cx="2520280" cy="30236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0" y="3717032"/>
            <a:ext cx="3995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Поэтическая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тропа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764704"/>
            <a:ext cx="3995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Народная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тропа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3717032"/>
            <a:ext cx="4572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Историческая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тропа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908720"/>
            <a:ext cx="3995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Природная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тропа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ic.pics.livejournal.com/yu_shcherbakov/15527469/34286/34286_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475656" y="260648"/>
            <a:ext cx="62706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ПРИРОДНАЯ ТРОПА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01225" cy="748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115200"/>
            <a:ext cx="2627337" cy="174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5" y="0"/>
            <a:ext cx="914217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751153" y="2967335"/>
            <a:ext cx="7641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ЭКОЛОГИЧЕСКАЯ ТРОПА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dishisvobodno.ru/pictures/pollution5.jpg"/>
          <p:cNvPicPr>
            <a:picLocks noChangeAspect="1" noChangeArrowheads="1"/>
          </p:cNvPicPr>
          <p:nvPr/>
        </p:nvPicPr>
        <p:blipFill>
          <a:blip r:embed="rId2" cstate="print"/>
          <a:srcRect b="3239"/>
          <a:stretch>
            <a:fillRect/>
          </a:stretch>
        </p:blipFill>
        <p:spPr bwMode="auto">
          <a:xfrm>
            <a:off x="-1" y="0"/>
            <a:ext cx="920599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36on.ru/uploads/Image/ekologiya-Voronezhskoi-obla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62256" cy="5805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 ЭКОЛОГИИ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b="1" dirty="0" smtClean="0">
                <a:solidFill>
                  <a:srgbClr val="FFFF00"/>
                </a:solidFill>
              </a:rPr>
              <a:t>Выхлопы газов автомобиля.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Выброс отходов производства в атмосферу и воду.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Загрязненность рек и прудов.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Выброс сточных хозяйственных вод (канализация).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Бесхозное хранение и внесение минеральных удобрений и пестицидов.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Накопление промышленных и хозяйственных отходов (в том числе вредоносных).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</a:rPr>
              <a:t>Использование антибиотиков и пестицидов в продуктах питания.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prezentacii.info/wp-content/uploads/2016/07/y50EfMS76jywkLXY/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70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3894"/>
            <a:ext cx="9144000" cy="643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187624" y="2924944"/>
            <a:ext cx="658552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Русская песня –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это голос Родины,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голос матери,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голос нашего сердца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26" y="548680"/>
            <a:ext cx="8586646" cy="166199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</a:t>
            </a:r>
            <a:r>
              <a:rPr lang="ru-RU" sz="48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одсереднее</a:t>
            </a:r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Афанасьевка, </a:t>
            </a:r>
          </a:p>
          <a:p>
            <a:pPr algn="ctr"/>
            <a:r>
              <a:rPr lang="ru-RU" sz="48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Тростенец</a:t>
            </a:r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</a:t>
            </a:r>
            <a:r>
              <a:rPr lang="ru-RU" sz="48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Малобыково</a:t>
            </a:r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…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620000" cy="546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914900"/>
            <a:ext cx="45720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dniprograd.org/system/App/Post/images/000/032/500/very_large/24547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888"/>
            <a:ext cx="9143999" cy="687888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568952" cy="5721499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Что может сделать каждый из нас: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Не мусорить.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Стараться собирать мусор по категориям.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Участвовать в озеленении улиц, парков, лесов.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Участвовать в расчистке родников и ручейков.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Вести просветительскую работу для сверстников и даже родителей.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Бороться с несанкционированными свалками.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Не быть равнодушными!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</a:rPr>
              <a:t>Любить свою родину!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life-move.ru/wp-content/uploads/2013/11/Future-of-the-Earth-croppe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73803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alekskultura.ru/uploads/image/Kulturnaya_karta/Podserednenskoe/DSC_0222.jpg"/>
          <p:cNvPicPr>
            <a:picLocks noChangeAspect="1" noChangeArrowheads="1"/>
          </p:cNvPicPr>
          <p:nvPr/>
        </p:nvPicPr>
        <p:blipFill>
          <a:blip r:embed="rId2" cstate="print">
            <a:lum bright="11000"/>
          </a:blip>
          <a:srcRect/>
          <a:stretch>
            <a:fillRect/>
          </a:stretch>
        </p:blipFill>
        <p:spPr bwMode="auto">
          <a:xfrm>
            <a:off x="0" y="785812"/>
            <a:ext cx="9144000" cy="60721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9767" y="0"/>
            <a:ext cx="89307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«Ой, ты,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Порушка-Параня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alekskultura.ru/uploads/image/Kulturnaya_karta/Afanasevskoe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56992"/>
            <a:ext cx="6193332" cy="3501008"/>
          </a:xfrm>
          <a:prstGeom prst="rect">
            <a:avLst/>
          </a:prstGeom>
          <a:noFill/>
        </p:spPr>
      </p:pic>
      <p:pic>
        <p:nvPicPr>
          <p:cNvPr id="16388" name="Picture 4" descr="http://alekskultura.ru/uploads/image/Kulturnaya_karta/Afanasevskoe/1.jpg"/>
          <p:cNvPicPr>
            <a:picLocks noChangeAspect="1" noChangeArrowheads="1"/>
          </p:cNvPicPr>
          <p:nvPr/>
        </p:nvPicPr>
        <p:blipFill>
          <a:blip r:embed="rId3" cstate="print"/>
          <a:srcRect r="8149"/>
          <a:stretch>
            <a:fillRect/>
          </a:stretch>
        </p:blipFill>
        <p:spPr bwMode="auto">
          <a:xfrm rot="1172757">
            <a:off x="3697601" y="1039366"/>
            <a:ext cx="5688632" cy="3501008"/>
          </a:xfrm>
          <a:prstGeom prst="rect">
            <a:avLst/>
          </a:prstGeom>
          <a:noFill/>
        </p:spPr>
      </p:pic>
      <p:pic>
        <p:nvPicPr>
          <p:cNvPr id="4" name="Picture 2" descr="http://bgcnt.ru/assets/images/VESTNIK%202013/300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223352" cy="3473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9151/191838361.7/0_a92de_7694c5a2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5658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alekskultura.ru/uploads/image/Kulturnaya_karta/Podserednenskoe/DSC_0287.jpg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0" y="785812"/>
            <a:ext cx="9144000" cy="60721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" y="0"/>
            <a:ext cx="9324527" cy="8156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7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Живет песня в сердце народном…</a:t>
            </a:r>
            <a:endParaRPr lang="ru-RU" sz="47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shahovo.admprohorovka.ru/uploads/images/novosti/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7952"/>
            <a:ext cx="9144000" cy="60900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" y="0"/>
            <a:ext cx="9324527" cy="8156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7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Живет песня в сердце народном…</a:t>
            </a:r>
            <a:endParaRPr lang="ru-RU" sz="47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irbelogorya.ru/images/stories/news/2014/07/%D0%B3%D1%80%D0%B0%D0%B9%D0%B2%D0%BE%D1%80%D0%BE%D0%B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345226" cy="58772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" y="0"/>
            <a:ext cx="9324527" cy="8156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7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Живет песня в сердце народном…</a:t>
            </a:r>
            <a:endParaRPr lang="ru-RU" sz="47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1265</TotalTime>
  <Words>252</Words>
  <Application>Microsoft Office PowerPoint</Application>
  <PresentationFormat>Экран (4:3)</PresentationFormat>
  <Paragraphs>66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ПРОБЛЕМЫ ЭКОЛОГИИ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Apple</dc:creator>
  <cp:lastModifiedBy>Apple</cp:lastModifiedBy>
  <cp:revision>41</cp:revision>
  <dcterms:created xsi:type="dcterms:W3CDTF">2017-10-10T10:47:41Z</dcterms:created>
  <dcterms:modified xsi:type="dcterms:W3CDTF">2017-10-19T07:57:27Z</dcterms:modified>
</cp:coreProperties>
</file>